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0000"/>
    <a:srgbClr val="CC0000"/>
    <a:srgbClr val="33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9" autoAdjust="0"/>
    <p:restoredTop sz="94660"/>
  </p:normalViewPr>
  <p:slideViewPr>
    <p:cSldViewPr>
      <p:cViewPr varScale="1">
        <p:scale>
          <a:sx n="62" d="100"/>
          <a:sy n="62" d="100"/>
        </p:scale>
        <p:origin x="87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425E388-BCF0-4388-8B8C-F19AADC7B54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2EA2CC49-0C9C-4FB2-AB26-F756D1343E7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1C6B2C3-75E6-4796-A7DA-F38393F55D0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0262BF42-07AC-41D9-9610-ACF04936A03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5CB76121-E883-4951-966B-AF0BB592C9E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D881A0F4-1846-472C-B684-EA8F55D237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03DAFE-1217-4A0A-95B2-14E685DAB83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AutoShape 8">
            <a:extLst>
              <a:ext uri="{FF2B5EF4-FFF2-40B4-BE49-F238E27FC236}">
                <a16:creationId xmlns:a16="http://schemas.microsoft.com/office/drawing/2014/main" id="{F55BC137-F244-4FDA-935F-CD6E57F359B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5175" y="2936875"/>
            <a:ext cx="5327650" cy="1944688"/>
          </a:xfrm>
          <a:prstGeom prst="bevel">
            <a:avLst>
              <a:gd name="adj" fmla="val 2968"/>
            </a:avLst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EE9AD963-81B7-49FB-B72F-028B73A563D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8050" y="3440113"/>
            <a:ext cx="5041900" cy="503237"/>
          </a:xfrm>
        </p:spPr>
        <p:txBody>
          <a:bodyPr/>
          <a:lstStyle>
            <a:lvl1pPr algn="ctr">
              <a:defRPr sz="2000"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5ABABD59-ECA4-4B24-88DC-95ECCBE72C5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536825" y="4160838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　簡易マニュアル　</a:t>
            </a:r>
          </a:p>
        </p:txBody>
      </p:sp>
      <p:grpSp>
        <p:nvGrpSpPr>
          <p:cNvPr id="8201" name="Group 9">
            <a:extLst>
              <a:ext uri="{FF2B5EF4-FFF2-40B4-BE49-F238E27FC236}">
                <a16:creationId xmlns:a16="http://schemas.microsoft.com/office/drawing/2014/main" id="{360B5BBE-DEED-42FF-AF93-B1419470CF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65175" y="2936875"/>
            <a:ext cx="863600" cy="863600"/>
            <a:chOff x="119" y="580"/>
            <a:chExt cx="317" cy="317"/>
          </a:xfrm>
        </p:grpSpPr>
        <p:sp>
          <p:nvSpPr>
            <p:cNvPr id="8202" name="Rectangle 10">
              <a:extLst>
                <a:ext uri="{FF2B5EF4-FFF2-40B4-BE49-F238E27FC236}">
                  <a16:creationId xmlns:a16="http://schemas.microsoft.com/office/drawing/2014/main" id="{ADB8B98D-EC2C-4F3A-8844-C475BC121B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3" name="Rectangle 11">
              <a:extLst>
                <a:ext uri="{FF2B5EF4-FFF2-40B4-BE49-F238E27FC236}">
                  <a16:creationId xmlns:a16="http://schemas.microsoft.com/office/drawing/2014/main" id="{BFEBE9DE-DAC5-4DEC-BC81-A655AB9308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4" name="Rectangle 12">
              <a:extLst>
                <a:ext uri="{FF2B5EF4-FFF2-40B4-BE49-F238E27FC236}">
                  <a16:creationId xmlns:a16="http://schemas.microsoft.com/office/drawing/2014/main" id="{18B8962E-A587-498D-BEF2-50393AB1451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5" name="Rectangle 13">
              <a:extLst>
                <a:ext uri="{FF2B5EF4-FFF2-40B4-BE49-F238E27FC236}">
                  <a16:creationId xmlns:a16="http://schemas.microsoft.com/office/drawing/2014/main" id="{2681FCA6-D6F8-4F7E-9C17-C969BC898A9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6" name="Rectangle 14">
              <a:extLst>
                <a:ext uri="{FF2B5EF4-FFF2-40B4-BE49-F238E27FC236}">
                  <a16:creationId xmlns:a16="http://schemas.microsoft.com/office/drawing/2014/main" id="{D5487CA3-2FD8-4663-B97B-8D059AB312D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7" name="Rectangle 15">
              <a:extLst>
                <a:ext uri="{FF2B5EF4-FFF2-40B4-BE49-F238E27FC236}">
                  <a16:creationId xmlns:a16="http://schemas.microsoft.com/office/drawing/2014/main" id="{98A0DCFE-A878-42EF-8010-9ED213A61AD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8" name="Rectangle 16">
              <a:extLst>
                <a:ext uri="{FF2B5EF4-FFF2-40B4-BE49-F238E27FC236}">
                  <a16:creationId xmlns:a16="http://schemas.microsoft.com/office/drawing/2014/main" id="{C5B7F8C4-3734-474B-B74F-B0D87DA61D8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9" name="Rectangle 17">
              <a:extLst>
                <a:ext uri="{FF2B5EF4-FFF2-40B4-BE49-F238E27FC236}">
                  <a16:creationId xmlns:a16="http://schemas.microsoft.com/office/drawing/2014/main" id="{2BF4CB91-3E4D-468F-9CD2-5B2520A6D4C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0" name="Rectangle 18">
              <a:extLst>
                <a:ext uri="{FF2B5EF4-FFF2-40B4-BE49-F238E27FC236}">
                  <a16:creationId xmlns:a16="http://schemas.microsoft.com/office/drawing/2014/main" id="{60F89028-6814-41EC-9D4D-4590EA7B1D6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" name="Rectangle 19">
              <a:extLst>
                <a:ext uri="{FF2B5EF4-FFF2-40B4-BE49-F238E27FC236}">
                  <a16:creationId xmlns:a16="http://schemas.microsoft.com/office/drawing/2014/main" id="{98103D53-B195-42AA-BF61-1FE78A000F4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" name="Rectangle 20">
              <a:extLst>
                <a:ext uri="{FF2B5EF4-FFF2-40B4-BE49-F238E27FC236}">
                  <a16:creationId xmlns:a16="http://schemas.microsoft.com/office/drawing/2014/main" id="{79A1AEE5-E4A7-4A42-963F-80A343E5CCB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" name="Rectangle 21">
              <a:extLst>
                <a:ext uri="{FF2B5EF4-FFF2-40B4-BE49-F238E27FC236}">
                  <a16:creationId xmlns:a16="http://schemas.microsoft.com/office/drawing/2014/main" id="{23B8E0D4-C6AA-42BA-AFDA-BBDEAB1CB5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" name="Rectangle 22">
              <a:extLst>
                <a:ext uri="{FF2B5EF4-FFF2-40B4-BE49-F238E27FC236}">
                  <a16:creationId xmlns:a16="http://schemas.microsoft.com/office/drawing/2014/main" id="{00745935-5F4B-4C91-8307-825DFC5F66C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" name="Rectangle 23">
              <a:extLst>
                <a:ext uri="{FF2B5EF4-FFF2-40B4-BE49-F238E27FC236}">
                  <a16:creationId xmlns:a16="http://schemas.microsoft.com/office/drawing/2014/main" id="{A36C3283-A5FA-4B5E-BACB-53DFB5D145D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" name="Rectangle 24">
              <a:extLst>
                <a:ext uri="{FF2B5EF4-FFF2-40B4-BE49-F238E27FC236}">
                  <a16:creationId xmlns:a16="http://schemas.microsoft.com/office/drawing/2014/main" id="{C0B97401-DFF9-4811-A5F5-4C5FDE0F513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" name="Rectangle 25">
              <a:extLst>
                <a:ext uri="{FF2B5EF4-FFF2-40B4-BE49-F238E27FC236}">
                  <a16:creationId xmlns:a16="http://schemas.microsoft.com/office/drawing/2014/main" id="{2F73E75A-F65E-4558-BB06-2F94580CF5E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" name="Rectangle 26">
              <a:extLst>
                <a:ext uri="{FF2B5EF4-FFF2-40B4-BE49-F238E27FC236}">
                  <a16:creationId xmlns:a16="http://schemas.microsoft.com/office/drawing/2014/main" id="{EAA6BB72-1E14-46B0-B7E4-DF9EF827128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" name="Rectangle 27">
              <a:extLst>
                <a:ext uri="{FF2B5EF4-FFF2-40B4-BE49-F238E27FC236}">
                  <a16:creationId xmlns:a16="http://schemas.microsoft.com/office/drawing/2014/main" id="{B66A8EA5-AB17-42CD-96CF-780D8F678C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20" name="Group 28">
            <a:extLst>
              <a:ext uri="{FF2B5EF4-FFF2-40B4-BE49-F238E27FC236}">
                <a16:creationId xmlns:a16="http://schemas.microsoft.com/office/drawing/2014/main" id="{618D4D84-BE8A-4E16-942B-6D2BC30985B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5229225" y="4016375"/>
            <a:ext cx="863600" cy="863600"/>
            <a:chOff x="119" y="580"/>
            <a:chExt cx="317" cy="317"/>
          </a:xfrm>
        </p:grpSpPr>
        <p:sp>
          <p:nvSpPr>
            <p:cNvPr id="8221" name="Rectangle 29">
              <a:extLst>
                <a:ext uri="{FF2B5EF4-FFF2-40B4-BE49-F238E27FC236}">
                  <a16:creationId xmlns:a16="http://schemas.microsoft.com/office/drawing/2014/main" id="{A629250C-3269-4B9A-854A-9A7944C133E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" name="Rectangle 30">
              <a:extLst>
                <a:ext uri="{FF2B5EF4-FFF2-40B4-BE49-F238E27FC236}">
                  <a16:creationId xmlns:a16="http://schemas.microsoft.com/office/drawing/2014/main" id="{8585273F-2D3C-42B8-A29B-ADBF7874D62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" name="Rectangle 31">
              <a:extLst>
                <a:ext uri="{FF2B5EF4-FFF2-40B4-BE49-F238E27FC236}">
                  <a16:creationId xmlns:a16="http://schemas.microsoft.com/office/drawing/2014/main" id="{43301E7B-37AB-4539-92FD-63F8C085B36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" name="Rectangle 32">
              <a:extLst>
                <a:ext uri="{FF2B5EF4-FFF2-40B4-BE49-F238E27FC236}">
                  <a16:creationId xmlns:a16="http://schemas.microsoft.com/office/drawing/2014/main" id="{520C0FF5-D79F-44B5-B234-50577EAE403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" name="Rectangle 33">
              <a:extLst>
                <a:ext uri="{FF2B5EF4-FFF2-40B4-BE49-F238E27FC236}">
                  <a16:creationId xmlns:a16="http://schemas.microsoft.com/office/drawing/2014/main" id="{176F1931-DF66-471B-88B7-87FB738A3BE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" name="Rectangle 34">
              <a:extLst>
                <a:ext uri="{FF2B5EF4-FFF2-40B4-BE49-F238E27FC236}">
                  <a16:creationId xmlns:a16="http://schemas.microsoft.com/office/drawing/2014/main" id="{3531BA90-D36C-45D0-9495-F8F67B1E851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" name="Rectangle 35">
              <a:extLst>
                <a:ext uri="{FF2B5EF4-FFF2-40B4-BE49-F238E27FC236}">
                  <a16:creationId xmlns:a16="http://schemas.microsoft.com/office/drawing/2014/main" id="{7CC76EE0-4749-46CB-957B-9479730CD4C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" name="Rectangle 36">
              <a:extLst>
                <a:ext uri="{FF2B5EF4-FFF2-40B4-BE49-F238E27FC236}">
                  <a16:creationId xmlns:a16="http://schemas.microsoft.com/office/drawing/2014/main" id="{E78D658F-4AE4-41B2-8CF2-8A16BAC4644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" name="Rectangle 37">
              <a:extLst>
                <a:ext uri="{FF2B5EF4-FFF2-40B4-BE49-F238E27FC236}">
                  <a16:creationId xmlns:a16="http://schemas.microsoft.com/office/drawing/2014/main" id="{5B9310B3-DFD2-4728-A925-D581BA2D950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" name="Rectangle 38">
              <a:extLst>
                <a:ext uri="{FF2B5EF4-FFF2-40B4-BE49-F238E27FC236}">
                  <a16:creationId xmlns:a16="http://schemas.microsoft.com/office/drawing/2014/main" id="{8D14B0FC-4CA2-408A-A2D3-5397D9169AA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" name="Rectangle 39">
              <a:extLst>
                <a:ext uri="{FF2B5EF4-FFF2-40B4-BE49-F238E27FC236}">
                  <a16:creationId xmlns:a16="http://schemas.microsoft.com/office/drawing/2014/main" id="{8F56E084-C8D8-40EB-8B82-E4ACCF69764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" name="Rectangle 40">
              <a:extLst>
                <a:ext uri="{FF2B5EF4-FFF2-40B4-BE49-F238E27FC236}">
                  <a16:creationId xmlns:a16="http://schemas.microsoft.com/office/drawing/2014/main" id="{2E2549F7-74CD-4E50-A6AB-DE41CCDDD19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" name="Rectangle 41">
              <a:extLst>
                <a:ext uri="{FF2B5EF4-FFF2-40B4-BE49-F238E27FC236}">
                  <a16:creationId xmlns:a16="http://schemas.microsoft.com/office/drawing/2014/main" id="{4BE60A97-853C-40EE-9BAB-A4EB1DDBBCC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" name="Rectangle 42">
              <a:extLst>
                <a:ext uri="{FF2B5EF4-FFF2-40B4-BE49-F238E27FC236}">
                  <a16:creationId xmlns:a16="http://schemas.microsoft.com/office/drawing/2014/main" id="{97AF63EC-9707-4028-9D74-6E944AB3C80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" name="Rectangle 43">
              <a:extLst>
                <a:ext uri="{FF2B5EF4-FFF2-40B4-BE49-F238E27FC236}">
                  <a16:creationId xmlns:a16="http://schemas.microsoft.com/office/drawing/2014/main" id="{A4AC92F6-0718-4687-BB20-1978198599A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" name="Rectangle 44">
              <a:extLst>
                <a:ext uri="{FF2B5EF4-FFF2-40B4-BE49-F238E27FC236}">
                  <a16:creationId xmlns:a16="http://schemas.microsoft.com/office/drawing/2014/main" id="{D9BDFD6D-F91D-4DA8-9F73-99D3467B71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" name="Rectangle 45">
              <a:extLst>
                <a:ext uri="{FF2B5EF4-FFF2-40B4-BE49-F238E27FC236}">
                  <a16:creationId xmlns:a16="http://schemas.microsoft.com/office/drawing/2014/main" id="{F2E09C4E-C84D-42D3-B83D-9AC462E2D29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" name="Rectangle 46">
              <a:extLst>
                <a:ext uri="{FF2B5EF4-FFF2-40B4-BE49-F238E27FC236}">
                  <a16:creationId xmlns:a16="http://schemas.microsoft.com/office/drawing/2014/main" id="{DB94C737-FF03-44AD-A6CE-78DF48493A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5FE6B-0DDA-4119-9980-072EB021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22E65F0-AF89-48D8-9EDC-A583D72C4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3F7293E-0709-44B3-958E-22F8A8B023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0E0E61A-3A16-444B-88D3-47183C5B245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155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12BB58E-C44C-4939-B93E-0E54DB33DE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59350" y="128588"/>
            <a:ext cx="1493838" cy="92884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01E23C-EA8C-46E2-8FDC-9B4988B90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6250" y="128588"/>
            <a:ext cx="4330700" cy="92884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8EDEF1-66D0-44BC-B328-981E5994E7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661B88B5-C845-4080-93EB-0C4291265FF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1554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19FA4E-AED7-4B2D-853A-DC1DB9AE8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128588"/>
            <a:ext cx="4032250" cy="4524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40F4A262-FCA4-44FE-8A6D-1590335D0130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549275" y="992188"/>
            <a:ext cx="5903913" cy="8424862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7038BB-D390-45FB-A2A9-45105BE876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257800" y="9613900"/>
            <a:ext cx="1600200" cy="2921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07455B27-F14C-4574-956E-DABD533B23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482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01A010-201C-42F6-AD57-BD52CAAAC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160CF3-281E-4D9F-8A97-0A35BAF16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CB5C47F-99B8-4FF0-A6FF-892D9BDC16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8FF0BEBB-4D7A-4C96-977C-F65757CF121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4181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5D71C4-8A8B-4A49-A8F0-C4923DFA0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0D407-2926-4B36-8F67-123AFBAC2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E230859-B231-4567-A36B-DD678CDF25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78AD55F2-B947-46E7-85EE-6BE09596216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81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1E3C5-0E0A-40C0-8721-50D2DBBAC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8485B6-9381-454E-BFF9-D6B96B1F7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275" y="992188"/>
            <a:ext cx="2874963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167A067-A278-4FE2-A7EE-FD60C455E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6638" y="992188"/>
            <a:ext cx="2876550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88945C8-312A-4FCF-B945-7FF4F31EAF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A9CF5252-ECCA-489D-812F-1AF7EC4A471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4632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141812-E3D9-4FF6-A8A5-2AF4B56F6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D34471-A125-47CD-BEB2-A501C61C7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EBE063A-32F3-4AF2-B188-14B558989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EA2A355-9725-4328-9240-A89EE832E1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1D22015-F826-4226-83C2-1064EE64B0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035F1E-18BA-4A8B-9FED-5832CA179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D1B5D484-216C-47EA-BB16-1E0DE3B168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2589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7A597C-BA0C-425D-A9FE-50BB4516F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1525EAB-E18B-461E-B02D-361C4C6187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56BD9A52-FDC8-4C9A-9DCF-C957B4EA9B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835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E4C27FA-F85C-4736-955F-E5B69D8808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805466B9-D482-4215-B218-842161D333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5939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C0E952-D1AB-4C91-BF95-FFAFB7C6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DF519B-613A-411D-99D2-EE652A07D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BFD08A-23EA-435B-A536-9ECDC32CD3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D6E7B38-F269-447A-8D1A-EBAEC20366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84807A3-A80B-489E-920B-E9240481742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5205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FBAB18-7AA5-47A4-A187-D8386B1B4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E19BB38-BCFC-4929-A92C-961BCD8BCD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8CF810-6DBB-41BE-8056-400E7473F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75C3E4B-33DC-4A31-9A9A-0251A2602B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A790DE0B-2AEB-41BB-9365-84986CFC13E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801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Freeform 19">
            <a:extLst>
              <a:ext uri="{FF2B5EF4-FFF2-40B4-BE49-F238E27FC236}">
                <a16:creationId xmlns:a16="http://schemas.microsoft.com/office/drawing/2014/main" id="{3FBEAE77-22FF-4E7D-8CE1-FA0B4CC3225C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6858000" cy="776288"/>
          </a:xfrm>
          <a:custGeom>
            <a:avLst/>
            <a:gdLst>
              <a:gd name="T0" fmla="*/ 0 w 4354"/>
              <a:gd name="T1" fmla="*/ 0 h 499"/>
              <a:gd name="T2" fmla="*/ 0 w 4354"/>
              <a:gd name="T3" fmla="*/ 499 h 499"/>
              <a:gd name="T4" fmla="*/ 3130 w 4354"/>
              <a:gd name="T5" fmla="*/ 499 h 499"/>
              <a:gd name="T6" fmla="*/ 3402 w 4354"/>
              <a:gd name="T7" fmla="*/ 227 h 499"/>
              <a:gd name="T8" fmla="*/ 4354 w 4354"/>
              <a:gd name="T9" fmla="*/ 227 h 499"/>
              <a:gd name="T10" fmla="*/ 4354 w 4354"/>
              <a:gd name="T11" fmla="*/ 0 h 499"/>
              <a:gd name="T12" fmla="*/ 0 w 4354"/>
              <a:gd name="T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4" h="499">
                <a:moveTo>
                  <a:pt x="0" y="0"/>
                </a:moveTo>
                <a:lnTo>
                  <a:pt x="0" y="499"/>
                </a:lnTo>
                <a:lnTo>
                  <a:pt x="3130" y="499"/>
                </a:lnTo>
                <a:lnTo>
                  <a:pt x="3402" y="227"/>
                </a:lnTo>
                <a:lnTo>
                  <a:pt x="4354" y="227"/>
                </a:lnTo>
                <a:lnTo>
                  <a:pt x="4354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2744DFDA-7F85-42A3-98B2-9DF7BC7004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9561513"/>
            <a:ext cx="6858000" cy="344487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98694B8B-1B93-48C2-9775-2310259084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6250" y="128588"/>
            <a:ext cx="4032250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C148AE1-A8BC-4AB6-A920-FDBEB7BFAB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9275" y="992188"/>
            <a:ext cx="5903913" cy="842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章タイトルの入力</a:t>
            </a:r>
          </a:p>
          <a:p>
            <a:pPr lvl="1"/>
            <a:r>
              <a:rPr lang="ja-JP" altLang="en-US"/>
              <a:t>本文</a:t>
            </a:r>
          </a:p>
          <a:p>
            <a:pPr lvl="2"/>
            <a:r>
              <a:rPr lang="ja-JP" altLang="en-US"/>
              <a:t>補足説明用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3A3CAB5-FE83-4B30-BDF3-0E14FC4AEDB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57800" y="9613900"/>
            <a:ext cx="16002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p</a:t>
            </a:r>
            <a:fld id="{E5727F83-75CC-4E9E-A447-F9A74346FF67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37" name="Text Box 13">
            <a:extLst>
              <a:ext uri="{FF2B5EF4-FFF2-40B4-BE49-F238E27FC236}">
                <a16:creationId xmlns:a16="http://schemas.microsoft.com/office/drawing/2014/main" id="{BECE7227-D2CE-4970-BADC-CADD7BF2491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89588" y="58738"/>
            <a:ext cx="1200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800" b="1">
                <a:solidFill>
                  <a:schemeClr val="bg1"/>
                </a:solidFill>
                <a:ea typeface="メイリオ" panose="020B0604030504040204" pitchFamily="50" charset="-128"/>
              </a:rPr>
              <a:t>□□□</a:t>
            </a:r>
            <a:r>
              <a:rPr lang="ja-JP" altLang="en-US" sz="800" b="1">
                <a:solidFill>
                  <a:schemeClr val="bg1"/>
                </a:solidFill>
                <a:ea typeface="メイリオ" panose="020B0604030504040204" pitchFamily="50" charset="-128"/>
              </a:rPr>
              <a:t>簡易マニュアル</a:t>
            </a:r>
          </a:p>
        </p:txBody>
      </p:sp>
      <p:sp>
        <p:nvSpPr>
          <p:cNvPr id="1038" name="Text Box 14">
            <a:extLst>
              <a:ext uri="{FF2B5EF4-FFF2-40B4-BE49-F238E27FC236}">
                <a16:creationId xmlns:a16="http://schemas.microsoft.com/office/drawing/2014/main" id="{B0AB4FFA-75F1-4CA5-BBCA-C289F103D08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5138" y="9656763"/>
            <a:ext cx="15525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©2011 </a:t>
            </a:r>
            <a:r>
              <a:rPr lang="ja-JP" altLang="en-US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会社名を入力／株式会社○○○</a:t>
            </a:r>
          </a:p>
        </p:txBody>
      </p:sp>
      <p:grpSp>
        <p:nvGrpSpPr>
          <p:cNvPr id="1098" name="Group 74">
            <a:extLst>
              <a:ext uri="{FF2B5EF4-FFF2-40B4-BE49-F238E27FC236}">
                <a16:creationId xmlns:a16="http://schemas.microsoft.com/office/drawing/2014/main" id="{F26351E3-9F40-4110-98AD-D4942239ACE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503238" cy="503238"/>
            <a:chOff x="119" y="580"/>
            <a:chExt cx="317" cy="317"/>
          </a:xfrm>
        </p:grpSpPr>
        <p:sp>
          <p:nvSpPr>
            <p:cNvPr id="1068" name="Rectangle 44">
              <a:extLst>
                <a:ext uri="{FF2B5EF4-FFF2-40B4-BE49-F238E27FC236}">
                  <a16:creationId xmlns:a16="http://schemas.microsoft.com/office/drawing/2014/main" id="{90DCE029-8E0E-4994-9027-8790BE3C8A2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Rectangle 45">
              <a:extLst>
                <a:ext uri="{FF2B5EF4-FFF2-40B4-BE49-F238E27FC236}">
                  <a16:creationId xmlns:a16="http://schemas.microsoft.com/office/drawing/2014/main" id="{AAA42361-FD5B-4E1D-BFD1-F4BC1DFFC15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0" name="Rectangle 46">
              <a:extLst>
                <a:ext uri="{FF2B5EF4-FFF2-40B4-BE49-F238E27FC236}">
                  <a16:creationId xmlns:a16="http://schemas.microsoft.com/office/drawing/2014/main" id="{AF333526-02E2-4F88-B78F-D02CC512100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Rectangle 47">
              <a:extLst>
                <a:ext uri="{FF2B5EF4-FFF2-40B4-BE49-F238E27FC236}">
                  <a16:creationId xmlns:a16="http://schemas.microsoft.com/office/drawing/2014/main" id="{F8EA3054-620B-48E0-9F04-166DC9AC6E4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2" name="Rectangle 48">
              <a:extLst>
                <a:ext uri="{FF2B5EF4-FFF2-40B4-BE49-F238E27FC236}">
                  <a16:creationId xmlns:a16="http://schemas.microsoft.com/office/drawing/2014/main" id="{D94ACA86-940C-468E-9FE8-9A764E490C9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3" name="Rectangle 49">
              <a:extLst>
                <a:ext uri="{FF2B5EF4-FFF2-40B4-BE49-F238E27FC236}">
                  <a16:creationId xmlns:a16="http://schemas.microsoft.com/office/drawing/2014/main" id="{F6C34877-277F-41BD-93C8-69C2114FD14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" name="Rectangle 50">
              <a:extLst>
                <a:ext uri="{FF2B5EF4-FFF2-40B4-BE49-F238E27FC236}">
                  <a16:creationId xmlns:a16="http://schemas.microsoft.com/office/drawing/2014/main" id="{5464F262-A0AE-4198-92F8-84645FF5A2A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" name="Rectangle 51">
              <a:extLst>
                <a:ext uri="{FF2B5EF4-FFF2-40B4-BE49-F238E27FC236}">
                  <a16:creationId xmlns:a16="http://schemas.microsoft.com/office/drawing/2014/main" id="{02D67854-18F7-481F-93CE-C41711B053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6" name="Rectangle 52">
              <a:extLst>
                <a:ext uri="{FF2B5EF4-FFF2-40B4-BE49-F238E27FC236}">
                  <a16:creationId xmlns:a16="http://schemas.microsoft.com/office/drawing/2014/main" id="{2AF029C3-CA8A-4D2C-AA9F-665749BBAA3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7" name="Rectangle 53">
              <a:extLst>
                <a:ext uri="{FF2B5EF4-FFF2-40B4-BE49-F238E27FC236}">
                  <a16:creationId xmlns:a16="http://schemas.microsoft.com/office/drawing/2014/main" id="{D588CEAB-3351-4630-B175-F0F9EFB7BF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8" name="Rectangle 54">
              <a:extLst>
                <a:ext uri="{FF2B5EF4-FFF2-40B4-BE49-F238E27FC236}">
                  <a16:creationId xmlns:a16="http://schemas.microsoft.com/office/drawing/2014/main" id="{24751AEB-856A-4139-BFDF-A9E7410C22C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9" name="Rectangle 55">
              <a:extLst>
                <a:ext uri="{FF2B5EF4-FFF2-40B4-BE49-F238E27FC236}">
                  <a16:creationId xmlns:a16="http://schemas.microsoft.com/office/drawing/2014/main" id="{9797DD45-A1AA-40E5-8DD4-C649E9D97D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0" name="Rectangle 56">
              <a:extLst>
                <a:ext uri="{FF2B5EF4-FFF2-40B4-BE49-F238E27FC236}">
                  <a16:creationId xmlns:a16="http://schemas.microsoft.com/office/drawing/2014/main" id="{CFA9536A-FF86-4811-BF7E-5C0A1F576A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1" name="Rectangle 57">
              <a:extLst>
                <a:ext uri="{FF2B5EF4-FFF2-40B4-BE49-F238E27FC236}">
                  <a16:creationId xmlns:a16="http://schemas.microsoft.com/office/drawing/2014/main" id="{509DF279-E77A-44F7-BD98-A0140D381F7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2" name="Rectangle 58">
              <a:extLst>
                <a:ext uri="{FF2B5EF4-FFF2-40B4-BE49-F238E27FC236}">
                  <a16:creationId xmlns:a16="http://schemas.microsoft.com/office/drawing/2014/main" id="{E75CD3AE-4E5F-457B-AE32-E22E4ECB915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8" name="Rectangle 64">
              <a:extLst>
                <a:ext uri="{FF2B5EF4-FFF2-40B4-BE49-F238E27FC236}">
                  <a16:creationId xmlns:a16="http://schemas.microsoft.com/office/drawing/2014/main" id="{D0A9951F-1132-4B77-997D-2D9B15DC1BE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Rectangle 69">
              <a:extLst>
                <a:ext uri="{FF2B5EF4-FFF2-40B4-BE49-F238E27FC236}">
                  <a16:creationId xmlns:a16="http://schemas.microsoft.com/office/drawing/2014/main" id="{188DC792-1EBB-40B8-9E0E-02B4FCFE4D3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" name="Rectangle 70">
              <a:extLst>
                <a:ext uri="{FF2B5EF4-FFF2-40B4-BE49-F238E27FC236}">
                  <a16:creationId xmlns:a16="http://schemas.microsoft.com/office/drawing/2014/main" id="{7E5B66A3-BF11-4762-9588-6FA614AA056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00" name="Group 76">
            <a:extLst>
              <a:ext uri="{FF2B5EF4-FFF2-40B4-BE49-F238E27FC236}">
                <a16:creationId xmlns:a16="http://schemas.microsoft.com/office/drawing/2014/main" id="{10741154-AD9E-4AF6-8893-187C95C349D4}"/>
              </a:ext>
            </a:extLst>
          </p:cNvPr>
          <p:cNvGrpSpPr>
            <a:grpSpLocks/>
          </p:cNvGrpSpPr>
          <p:nvPr userDrawn="1"/>
        </p:nvGrpSpPr>
        <p:grpSpPr bwMode="auto">
          <a:xfrm rot="16200000">
            <a:off x="-4763" y="9540875"/>
            <a:ext cx="360363" cy="360363"/>
            <a:chOff x="119" y="580"/>
            <a:chExt cx="317" cy="317"/>
          </a:xfrm>
        </p:grpSpPr>
        <p:sp>
          <p:nvSpPr>
            <p:cNvPr id="1101" name="Rectangle 77">
              <a:extLst>
                <a:ext uri="{FF2B5EF4-FFF2-40B4-BE49-F238E27FC236}">
                  <a16:creationId xmlns:a16="http://schemas.microsoft.com/office/drawing/2014/main" id="{DBB7B433-DF67-477B-B27A-78038E6CDDC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2" name="Rectangle 78">
              <a:extLst>
                <a:ext uri="{FF2B5EF4-FFF2-40B4-BE49-F238E27FC236}">
                  <a16:creationId xmlns:a16="http://schemas.microsoft.com/office/drawing/2014/main" id="{D4EE8E33-F17E-414D-A52A-85238055A5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3" name="Rectangle 79">
              <a:extLst>
                <a:ext uri="{FF2B5EF4-FFF2-40B4-BE49-F238E27FC236}">
                  <a16:creationId xmlns:a16="http://schemas.microsoft.com/office/drawing/2014/main" id="{EA022C7A-6EF4-4A15-831A-9E388DD0ECB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Rectangle 80">
              <a:extLst>
                <a:ext uri="{FF2B5EF4-FFF2-40B4-BE49-F238E27FC236}">
                  <a16:creationId xmlns:a16="http://schemas.microsoft.com/office/drawing/2014/main" id="{C86E8CBB-C337-4BA7-8676-7F6CE062495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Rectangle 81">
              <a:extLst>
                <a:ext uri="{FF2B5EF4-FFF2-40B4-BE49-F238E27FC236}">
                  <a16:creationId xmlns:a16="http://schemas.microsoft.com/office/drawing/2014/main" id="{8BBD1F19-FA2B-44C1-9F5D-67FD7D33D04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6" name="Rectangle 82">
              <a:extLst>
                <a:ext uri="{FF2B5EF4-FFF2-40B4-BE49-F238E27FC236}">
                  <a16:creationId xmlns:a16="http://schemas.microsoft.com/office/drawing/2014/main" id="{8F149750-6E91-4A68-B7D9-A8778BAEE48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Rectangle 83">
              <a:extLst>
                <a:ext uri="{FF2B5EF4-FFF2-40B4-BE49-F238E27FC236}">
                  <a16:creationId xmlns:a16="http://schemas.microsoft.com/office/drawing/2014/main" id="{CF307E57-3F94-4E01-8F21-F765AC3BCA5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Rectangle 84">
              <a:extLst>
                <a:ext uri="{FF2B5EF4-FFF2-40B4-BE49-F238E27FC236}">
                  <a16:creationId xmlns:a16="http://schemas.microsoft.com/office/drawing/2014/main" id="{8427CB81-E72A-47D9-9C93-C82C71395D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" name="Rectangle 85">
              <a:extLst>
                <a:ext uri="{FF2B5EF4-FFF2-40B4-BE49-F238E27FC236}">
                  <a16:creationId xmlns:a16="http://schemas.microsoft.com/office/drawing/2014/main" id="{202BA03D-46F4-4815-9D97-1A56DFD2594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Rectangle 86">
              <a:extLst>
                <a:ext uri="{FF2B5EF4-FFF2-40B4-BE49-F238E27FC236}">
                  <a16:creationId xmlns:a16="http://schemas.microsoft.com/office/drawing/2014/main" id="{FE708AA6-E721-4D98-9F14-6302E01B44F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Rectangle 87">
              <a:extLst>
                <a:ext uri="{FF2B5EF4-FFF2-40B4-BE49-F238E27FC236}">
                  <a16:creationId xmlns:a16="http://schemas.microsoft.com/office/drawing/2014/main" id="{10DF38AA-F5CD-46B6-B88E-CE3A3443D85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Rectangle 88">
              <a:extLst>
                <a:ext uri="{FF2B5EF4-FFF2-40B4-BE49-F238E27FC236}">
                  <a16:creationId xmlns:a16="http://schemas.microsoft.com/office/drawing/2014/main" id="{803D0976-1E69-4FA3-A66F-872BFEA3EA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Rectangle 89">
              <a:extLst>
                <a:ext uri="{FF2B5EF4-FFF2-40B4-BE49-F238E27FC236}">
                  <a16:creationId xmlns:a16="http://schemas.microsoft.com/office/drawing/2014/main" id="{70A72D4E-4D8B-4174-96E6-B119ED1B234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Rectangle 90">
              <a:extLst>
                <a:ext uri="{FF2B5EF4-FFF2-40B4-BE49-F238E27FC236}">
                  <a16:creationId xmlns:a16="http://schemas.microsoft.com/office/drawing/2014/main" id="{7FB5A8E7-447F-421D-8DB8-300ABBC44D5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5" name="Rectangle 91">
              <a:extLst>
                <a:ext uri="{FF2B5EF4-FFF2-40B4-BE49-F238E27FC236}">
                  <a16:creationId xmlns:a16="http://schemas.microsoft.com/office/drawing/2014/main" id="{426BD77A-DA2F-499B-AC10-25FD2467202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Rectangle 92">
              <a:extLst>
                <a:ext uri="{FF2B5EF4-FFF2-40B4-BE49-F238E27FC236}">
                  <a16:creationId xmlns:a16="http://schemas.microsoft.com/office/drawing/2014/main" id="{B518D271-C006-446F-886C-37527EDE161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7" name="Rectangle 93">
              <a:extLst>
                <a:ext uri="{FF2B5EF4-FFF2-40B4-BE49-F238E27FC236}">
                  <a16:creationId xmlns:a16="http://schemas.microsoft.com/office/drawing/2014/main" id="{C8D083EC-16FB-48C4-9E81-1588C2D11EF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8" name="Rectangle 94">
              <a:extLst>
                <a:ext uri="{FF2B5EF4-FFF2-40B4-BE49-F238E27FC236}">
                  <a16:creationId xmlns:a16="http://schemas.microsoft.com/office/drawing/2014/main" id="{FF68E3A3-266E-44C1-935E-DAD5F5664DD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kumimoji="1"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100000"/>
        </a:spcBef>
        <a:spcAft>
          <a:spcPct val="0"/>
        </a:spcAft>
        <a:buFont typeface="Wingdings" panose="05000000000000000000" pitchFamily="2" charset="2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algn="l" rtl="0" fontAlgn="base">
        <a:spcBef>
          <a:spcPct val="100000"/>
        </a:spcBef>
        <a:spcAft>
          <a:spcPct val="0"/>
        </a:spcAft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91140AE4-AAB1-4E24-806A-897CD8185B4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製品名などを入力</a:t>
            </a: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EB21A4C7-C491-42B7-92C9-57E77E5E4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725" y="790575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　会社名を入力　</a:t>
            </a:r>
          </a:p>
        </p:txBody>
      </p:sp>
      <p:sp>
        <p:nvSpPr>
          <p:cNvPr id="2055" name="AutoShape 7">
            <a:extLst>
              <a:ext uri="{FF2B5EF4-FFF2-40B4-BE49-F238E27FC236}">
                <a16:creationId xmlns:a16="http://schemas.microsoft.com/office/drawing/2014/main" id="{4D624B9B-146E-42A8-81A1-4DE20BC82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2000250"/>
            <a:ext cx="2376487" cy="1008063"/>
          </a:xfrm>
          <a:prstGeom prst="wedgeRectCallout">
            <a:avLst>
              <a:gd name="adj1" fmla="val -43856"/>
              <a:gd name="adj2" fmla="val 92361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製品名、サービス名などマニュアルのタイトルを入力してください。</a:t>
            </a:r>
          </a:p>
        </p:txBody>
      </p:sp>
      <p:sp>
        <p:nvSpPr>
          <p:cNvPr id="2056" name="AutoShape 8">
            <a:extLst>
              <a:ext uri="{FF2B5EF4-FFF2-40B4-BE49-F238E27FC236}">
                <a16:creationId xmlns:a16="http://schemas.microsoft.com/office/drawing/2014/main" id="{C608451F-2002-4DD5-B789-BB64D86F4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6321425"/>
            <a:ext cx="2376487" cy="1008063"/>
          </a:xfrm>
          <a:prstGeom prst="wedgeRectCallout">
            <a:avLst>
              <a:gd name="adj1" fmla="val -40782"/>
              <a:gd name="adj2" fmla="val 9220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会社名を入力してください。</a:t>
            </a:r>
          </a:p>
        </p:txBody>
      </p:sp>
      <p:sp>
        <p:nvSpPr>
          <p:cNvPr id="2058" name="AutoShape 10">
            <a:extLst>
              <a:ext uri="{FF2B5EF4-FFF2-40B4-BE49-F238E27FC236}">
                <a16:creationId xmlns:a16="http://schemas.microsoft.com/office/drawing/2014/main" id="{C6D6EB2E-E60B-4A7B-9B23-9EB342FE9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2376488" cy="1295400"/>
          </a:xfrm>
          <a:prstGeom prst="wedgeRectCallout">
            <a:avLst>
              <a:gd name="adj1" fmla="val 2704"/>
              <a:gd name="adj2" fmla="val 7463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最初にスライドマスタの設定を行ってください。</a:t>
            </a: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（表示→マスタ→スライドマスタを選択）</a:t>
            </a:r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160EC196-0319-4824-9B70-2A74E1F6A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0663" y="292100"/>
            <a:ext cx="3908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5738" indent="-1857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この文章をはじめ、</a:t>
            </a:r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など不要なものは、読後に削除してください。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スライド番号プレースホルダー 3">
            <a:extLst>
              <a:ext uri="{FF2B5EF4-FFF2-40B4-BE49-F238E27FC236}">
                <a16:creationId xmlns:a16="http://schemas.microsoft.com/office/drawing/2014/main" id="{CF253149-E541-4FEB-A1FC-DC13A1B2AA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812CFE3F-7364-40B9-B1F1-964572533650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28094D70-2B86-48A4-B69C-D98B72E13E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</a:p>
        </p:txBody>
      </p:sp>
      <p:graphicFrame>
        <p:nvGraphicFramePr>
          <p:cNvPr id="4439" name="Group 343">
            <a:extLst>
              <a:ext uri="{FF2B5EF4-FFF2-40B4-BE49-F238E27FC236}">
                <a16:creationId xmlns:a16="http://schemas.microsoft.com/office/drawing/2014/main" id="{EBE3E2E1-59B1-4E31-B4D6-EE8060AF4A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9275" y="992188"/>
          <a:ext cx="5903913" cy="8435981"/>
        </p:xfrm>
        <a:graphic>
          <a:graphicData uri="http://schemas.openxmlformats.org/drawingml/2006/table">
            <a:tbl>
              <a:tblPr/>
              <a:tblGrid>
                <a:gridCol w="3527425">
                  <a:extLst>
                    <a:ext uri="{9D8B030D-6E8A-4147-A177-3AD203B41FA5}">
                      <a16:colId xmlns:a16="http://schemas.microsoft.com/office/drawing/2014/main" val="2828992755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969453178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465854788"/>
                    </a:ext>
                  </a:extLst>
                </a:gridCol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１．各部の名称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592163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２．利用方法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8195794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３．注意事項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70526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４．お問合せ先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2199561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926887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665809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515664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322821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890772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55479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583020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5902296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747750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058940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5036337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32102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411023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6145265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178390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124718"/>
                  </a:ext>
                </a:extLst>
              </a:tr>
            </a:tbl>
          </a:graphicData>
        </a:graphic>
      </p:graphicFrame>
      <p:sp>
        <p:nvSpPr>
          <p:cNvPr id="4440" name="AutoShape 344">
            <a:extLst>
              <a:ext uri="{FF2B5EF4-FFF2-40B4-BE49-F238E27FC236}">
                <a16:creationId xmlns:a16="http://schemas.microsoft.com/office/drawing/2014/main" id="{7CCD6A4E-3A87-4B6D-A672-585029F47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63" y="3873500"/>
            <a:ext cx="2376487" cy="1150938"/>
          </a:xfrm>
          <a:prstGeom prst="wedgeRectCallout">
            <a:avLst>
              <a:gd name="adj1" fmla="val -43653"/>
              <a:gd name="adj2" fmla="val -98412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目次は表テーブルで作成しています。ラインなどが不要な場合は削除してください。また不要な行も削除してください。</a:t>
            </a:r>
          </a:p>
        </p:txBody>
      </p:sp>
      <p:sp>
        <p:nvSpPr>
          <p:cNvPr id="4441" name="AutoShape 345">
            <a:extLst>
              <a:ext uri="{FF2B5EF4-FFF2-40B4-BE49-F238E27FC236}">
                <a16:creationId xmlns:a16="http://schemas.microsoft.com/office/drawing/2014/main" id="{5688575D-8CC7-4FF8-9EF9-9FB04CB75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200025"/>
            <a:ext cx="2736850" cy="504825"/>
          </a:xfrm>
          <a:prstGeom prst="wedgeRectCallout">
            <a:avLst>
              <a:gd name="adj1" fmla="val -72565"/>
              <a:gd name="adj2" fmla="val -10065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各章のタイトルを入力してください。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3">
            <a:extLst>
              <a:ext uri="{FF2B5EF4-FFF2-40B4-BE49-F238E27FC236}">
                <a16:creationId xmlns:a16="http://schemas.microsoft.com/office/drawing/2014/main" id="{6CEED5B6-3822-473F-A314-429BBA6E73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0AFA1401-00A0-44F0-AA8A-0FBC46A4424A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2EE781DC-5CCF-4E06-BA36-1C6BF8767F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１．各部の名称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F5B56B4-B887-4CB0-84E9-B25DB4CACE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1-1</a:t>
            </a:r>
            <a:r>
              <a:rPr lang="ja-JP" altLang="en-US"/>
              <a:t>．各部の名称</a:t>
            </a:r>
          </a:p>
          <a:p>
            <a:pPr lvl="1"/>
            <a:r>
              <a:rPr lang="ja-JP" altLang="en-US"/>
              <a:t>各部の名称は下図の通りです。</a:t>
            </a:r>
          </a:p>
          <a:p>
            <a:pPr lvl="2"/>
            <a:r>
              <a:rPr lang="en-US" altLang="ja-JP"/>
              <a:t>※</a:t>
            </a:r>
            <a:r>
              <a:rPr lang="ja-JP" altLang="en-US"/>
              <a:t>下図は製品型番</a:t>
            </a:r>
            <a:r>
              <a:rPr lang="en-US" altLang="ja-JP"/>
              <a:t>A-00001</a:t>
            </a:r>
            <a:r>
              <a:rPr lang="ja-JP" altLang="en-US"/>
              <a:t>のものです。</a:t>
            </a:r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r>
              <a:rPr lang="en-US" altLang="ja-JP"/>
              <a:t>1-2</a:t>
            </a:r>
            <a:r>
              <a:rPr lang="ja-JP" altLang="en-US"/>
              <a:t>．付属品について</a:t>
            </a:r>
          </a:p>
          <a:p>
            <a:pPr lvl="1"/>
            <a:r>
              <a:rPr lang="ja-JP" altLang="en-US"/>
              <a:t>付属品は以下のリストの通りです。</a:t>
            </a:r>
          </a:p>
        </p:txBody>
      </p:sp>
      <p:sp>
        <p:nvSpPr>
          <p:cNvPr id="12293" name="AutoShape 5">
            <a:extLst>
              <a:ext uri="{FF2B5EF4-FFF2-40B4-BE49-F238E27FC236}">
                <a16:creationId xmlns:a16="http://schemas.microsoft.com/office/drawing/2014/main" id="{CC2ECFF5-2E12-4528-9153-FBE0D8A8F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849313"/>
            <a:ext cx="2376488" cy="790575"/>
          </a:xfrm>
          <a:prstGeom prst="wedgeRectCallout">
            <a:avLst>
              <a:gd name="adj1" fmla="val -99968"/>
              <a:gd name="adj2" fmla="val -21486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通し番号などはご自分で設定してください。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060D584-E82F-464F-BFBF-A9699033842F}"/>
              </a:ext>
            </a:extLst>
          </p:cNvPr>
          <p:cNvGrpSpPr/>
          <p:nvPr/>
        </p:nvGrpSpPr>
        <p:grpSpPr>
          <a:xfrm>
            <a:off x="1196975" y="2144713"/>
            <a:ext cx="4968875" cy="2952750"/>
            <a:chOff x="1196975" y="2144713"/>
            <a:chExt cx="4968875" cy="2952750"/>
          </a:xfrm>
        </p:grpSpPr>
        <p:sp>
          <p:nvSpPr>
            <p:cNvPr id="20" name="AutoShape 4">
              <a:extLst>
                <a:ext uri="{FF2B5EF4-FFF2-40B4-BE49-F238E27FC236}">
                  <a16:creationId xmlns:a16="http://schemas.microsoft.com/office/drawing/2014/main" id="{AB708942-AF10-413B-88A4-DAEF501FD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975" y="2144713"/>
              <a:ext cx="4968875" cy="2952750"/>
            </a:xfrm>
            <a:prstGeom prst="wedgeRectCallout">
              <a:avLst>
                <a:gd name="adj1" fmla="val -47028"/>
                <a:gd name="adj2" fmla="val -66991"/>
              </a:avLst>
            </a:prstGeom>
            <a:solidFill>
              <a:srgbClr val="FFCC00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本文を入力する場合は、インデントのレベルをあげます。</a:t>
              </a: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説明が難しいですが、インデントボタンをクリックしてレベルを上げ下げをすると、感覚がつかめるとおもいます。</a:t>
              </a:r>
            </a:p>
          </p:txBody>
        </p:sp>
        <p:sp>
          <p:nvSpPr>
            <p:cNvPr id="21" name="Line 35">
              <a:extLst>
                <a:ext uri="{FF2B5EF4-FFF2-40B4-BE49-F238E27FC236}">
                  <a16:creationId xmlns:a16="http://schemas.microsoft.com/office/drawing/2014/main" id="{1C46F45B-95F0-4E88-ACC0-2B72923EA7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73238" y="2865438"/>
              <a:ext cx="0" cy="2143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36">
              <a:extLst>
                <a:ext uri="{FF2B5EF4-FFF2-40B4-BE49-F238E27FC236}">
                  <a16:creationId xmlns:a16="http://schemas.microsoft.com/office/drawing/2014/main" id="{54541999-DDBA-497A-81E2-D9871AF87E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5038" y="2865438"/>
              <a:ext cx="0" cy="2159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Text Box 37">
              <a:extLst>
                <a:ext uri="{FF2B5EF4-FFF2-40B4-BE49-F238E27FC236}">
                  <a16:creationId xmlns:a16="http://schemas.microsoft.com/office/drawing/2014/main" id="{75978D4E-8265-4C7E-945B-DDD07E804C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138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レベル上げ</a:t>
              </a:r>
            </a:p>
          </p:txBody>
        </p:sp>
        <p:sp>
          <p:nvSpPr>
            <p:cNvPr id="24" name="Text Box 38">
              <a:extLst>
                <a:ext uri="{FF2B5EF4-FFF2-40B4-BE49-F238E27FC236}">
                  <a16:creationId xmlns:a16="http://schemas.microsoft.com/office/drawing/2014/main" id="{5F5349BD-058E-45F4-8CDE-AAB4AD3EDC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8413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レベル下げ</a:t>
              </a:r>
            </a:p>
          </p:txBody>
        </p:sp>
        <p:sp>
          <p:nvSpPr>
            <p:cNvPr id="25" name="Text Box 40">
              <a:extLst>
                <a:ext uri="{FF2B5EF4-FFF2-40B4-BE49-F238E27FC236}">
                  <a16:creationId xmlns:a16="http://schemas.microsoft.com/office/drawing/2014/main" id="{A17522C0-5D06-4495-B4A6-77456E9E6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975" y="4195763"/>
              <a:ext cx="3740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ルーラーがインデントレベルの目安になります。</a:t>
              </a:r>
            </a:p>
            <a:p>
              <a:r>
                <a:rPr lang="ja-JP" altLang="en-US" sz="1000" b="1">
                  <a:ea typeface="メイリオ" panose="020B0604030504040204" pitchFamily="50" charset="-128"/>
                </a:rPr>
                <a:t>文章はこのインデントの位置に合わせてレイアウトされます。</a:t>
              </a:r>
            </a:p>
          </p:txBody>
        </p:sp>
        <p:sp>
          <p:nvSpPr>
            <p:cNvPr id="26" name="Text Box 42">
              <a:extLst>
                <a:ext uri="{FF2B5EF4-FFF2-40B4-BE49-F238E27FC236}">
                  <a16:creationId xmlns:a16="http://schemas.microsoft.com/office/drawing/2014/main" id="{2C5C6F1E-A86E-4D0E-A4E8-2B96FEEFDD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2375" y="2936876"/>
              <a:ext cx="3600450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200" dirty="0">
                  <a:ea typeface="メイリオ" panose="020B0604030504040204" pitchFamily="50" charset="-128"/>
                </a:rPr>
                <a:t>アイコンが見えない場合は、書式設定を確認してください。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また、各インデントレベルは以下の通りです。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　レベル１．</a:t>
              </a:r>
              <a:r>
                <a:rPr lang="ja-JP" altLang="en-US" sz="1200" b="1" dirty="0">
                  <a:ea typeface="メイリオ" panose="020B0604030504040204" pitchFamily="50" charset="-128"/>
                </a:rPr>
                <a:t>章タイトルの入力</a:t>
              </a:r>
            </a:p>
            <a:p>
              <a:pPr lvl="1"/>
              <a:r>
                <a:rPr lang="ja-JP" altLang="en-US" sz="1200" dirty="0">
                  <a:ea typeface="メイリオ" panose="020B0604030504040204" pitchFamily="50" charset="-128"/>
                </a:rPr>
                <a:t>　レベル２．本文用</a:t>
              </a:r>
            </a:p>
            <a:p>
              <a:pPr lvl="2"/>
              <a:r>
                <a:rPr lang="ja-JP" altLang="en-US" sz="1200" dirty="0">
                  <a:ea typeface="メイリオ" panose="020B0604030504040204" pitchFamily="50" charset="-128"/>
                </a:rPr>
                <a:t>　レベル３．補足説明用　としております。</a:t>
              </a:r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6D9CF29F-D1F8-448E-B8B0-22178E8CB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8329" y="3094001"/>
              <a:ext cx="1079746" cy="330275"/>
            </a:xfrm>
            <a:prstGeom prst="rect">
              <a:avLst/>
            </a:prstGeom>
          </p:spPr>
        </p:pic>
        <p:sp>
          <p:nvSpPr>
            <p:cNvPr id="28" name="Oval 33">
              <a:extLst>
                <a:ext uri="{FF2B5EF4-FFF2-40B4-BE49-F238E27FC236}">
                  <a16:creationId xmlns:a16="http://schemas.microsoft.com/office/drawing/2014/main" id="{EC40B8DB-9421-4632-8D79-A6CE1E81E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8775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Oval 34">
              <a:extLst>
                <a:ext uri="{FF2B5EF4-FFF2-40B4-BE49-F238E27FC236}">
                  <a16:creationId xmlns:a16="http://schemas.microsoft.com/office/drawing/2014/main" id="{626BD870-2B70-496F-A8A2-12A6EE0A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138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1A9AFF2B-0149-40B3-B76A-AB04BE06C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7517" y="3503450"/>
              <a:ext cx="1130558" cy="368384"/>
            </a:xfrm>
            <a:prstGeom prst="rect">
              <a:avLst/>
            </a:prstGeom>
          </p:spPr>
        </p:pic>
        <p:sp>
          <p:nvSpPr>
            <p:cNvPr id="31" name="Oval 39">
              <a:extLst>
                <a:ext uri="{FF2B5EF4-FFF2-40B4-BE49-F238E27FC236}">
                  <a16:creationId xmlns:a16="http://schemas.microsoft.com/office/drawing/2014/main" id="{89F359B5-93AC-45EB-84D5-4995FE286A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0055" y="3491505"/>
              <a:ext cx="647700" cy="4333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Line 41">
              <a:extLst>
                <a:ext uri="{FF2B5EF4-FFF2-40B4-BE49-F238E27FC236}">
                  <a16:creationId xmlns:a16="http://schemas.microsoft.com/office/drawing/2014/main" id="{1E88A2BC-5EA3-4059-A2B4-2956DA8C61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8980" y="3924893"/>
              <a:ext cx="0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A6BD79-4B33-4B03-8B75-CF890C97B2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CFB4999D-6BEC-4B67-AC84-19471AD5D658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669D91B-1771-45EC-A466-E8F5493EF0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２．利用方法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B4DE6F8-E661-44B9-AF5F-229E9480DD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2-1</a:t>
            </a:r>
            <a:r>
              <a:rPr lang="ja-JP" altLang="en-US"/>
              <a:t>．電源の入れ方</a:t>
            </a:r>
          </a:p>
          <a:p>
            <a:pPr lvl="1"/>
            <a:r>
              <a:rPr lang="ja-JP" altLang="en-US"/>
              <a:t>コンセントを指してから下図のように電源ボタンを押します。</a:t>
            </a:r>
          </a:p>
          <a:p>
            <a:pPr lvl="2"/>
            <a:r>
              <a:rPr lang="en-US" altLang="ja-JP"/>
              <a:t>※</a:t>
            </a:r>
            <a:r>
              <a:rPr lang="ja-JP" altLang="en-US"/>
              <a:t>電源ボタンはゆっくりと押してください。</a:t>
            </a:r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r>
              <a:rPr lang="en-US" altLang="ja-JP"/>
              <a:t>2-2</a:t>
            </a:r>
            <a:r>
              <a:rPr lang="ja-JP" altLang="en-US"/>
              <a:t>．○○○</a:t>
            </a:r>
          </a:p>
          <a:p>
            <a:pPr lvl="1"/>
            <a:r>
              <a:rPr lang="ja-JP" altLang="en-US"/>
              <a:t>説明文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5A9EBF4-226B-4BDA-AF69-E8DBF499E9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CB5B8C21-DBC0-4718-AA6B-758A8EE8B86A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3649125B-4519-422D-908E-217BEC789E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３．注意事項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E5EEB21-A68B-4C49-955A-2AE1161413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■</a:t>
            </a:r>
            <a:r>
              <a:rPr lang="ja-JP" altLang="en-US"/>
              <a:t>連続使用時間は５分まで</a:t>
            </a:r>
          </a:p>
          <a:p>
            <a:r>
              <a:rPr lang="ja-JP" altLang="en-US"/>
              <a:t>■詳しくは別途詳細マニュアルをご覧下さい。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DB1743-84B5-49B7-B71D-4E7A7BE003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516E217B-3072-444D-8A71-0E0C2BC14355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31062072-5052-4803-ACCA-E8BB75AF13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４．お問合せ先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784618F-B3C0-4454-88E2-5860B4F602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お問合せは以下のホームページをご利用ください。</a:t>
            </a:r>
          </a:p>
          <a:p>
            <a:endParaRPr lang="ja-JP" altLang="en-US"/>
          </a:p>
          <a:p>
            <a:r>
              <a:rPr lang="en-US" altLang="ja-JP"/>
              <a:t>http://www.○○ ○○ ○○/products/information.html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スライド番号プレースホルダー 3">
            <a:extLst>
              <a:ext uri="{FF2B5EF4-FFF2-40B4-BE49-F238E27FC236}">
                <a16:creationId xmlns:a16="http://schemas.microsoft.com/office/drawing/2014/main" id="{EE1970E3-CEC5-4B88-B61D-7D08C3848A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FDD0B8C6-1EFC-4615-A27C-A0374FBC5753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1F9D264D-0A46-40AC-85D7-61E675E55E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挿入用テンプレート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257034F9-8C47-48FC-A2EF-136B34E5E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2649538"/>
            <a:ext cx="5903913" cy="647700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32" name="Group 4">
            <a:extLst>
              <a:ext uri="{FF2B5EF4-FFF2-40B4-BE49-F238E27FC236}">
                <a16:creationId xmlns:a16="http://schemas.microsoft.com/office/drawing/2014/main" id="{79822161-B828-4161-A4E8-9EE553C31CD3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2505075"/>
            <a:ext cx="700088" cy="144463"/>
            <a:chOff x="346" y="2167"/>
            <a:chExt cx="441" cy="91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62FFAB28-04C0-4DF4-A256-7F0839555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2167"/>
              <a:ext cx="441" cy="91"/>
            </a:xfrm>
            <a:custGeom>
              <a:avLst/>
              <a:gdLst>
                <a:gd name="T0" fmla="*/ 0 w 441"/>
                <a:gd name="T1" fmla="*/ 136 h 136"/>
                <a:gd name="T2" fmla="*/ 0 w 441"/>
                <a:gd name="T3" fmla="*/ 0 h 136"/>
                <a:gd name="T4" fmla="*/ 363 w 441"/>
                <a:gd name="T5" fmla="*/ 0 h 136"/>
                <a:gd name="T6" fmla="*/ 441 w 441"/>
                <a:gd name="T7" fmla="*/ 136 h 136"/>
                <a:gd name="T8" fmla="*/ 0 w 44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4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WordArt 6">
              <a:extLst>
                <a:ext uri="{FF2B5EF4-FFF2-40B4-BE49-F238E27FC236}">
                  <a16:creationId xmlns:a16="http://schemas.microsoft.com/office/drawing/2014/main" id="{C05EC2A2-0D27-4CC6-AE6B-2AC39D1C8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183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35" name="Rectangle 7" descr="右上がり対角線 (反転)">
            <a:extLst>
              <a:ext uri="{FF2B5EF4-FFF2-40B4-BE49-F238E27FC236}">
                <a16:creationId xmlns:a16="http://schemas.microsoft.com/office/drawing/2014/main" id="{7656744A-AA88-4A54-9A4E-24812E7EB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3441700"/>
            <a:ext cx="2879725" cy="1223963"/>
          </a:xfrm>
          <a:prstGeom prst="rect">
            <a:avLst/>
          </a:prstGeom>
          <a:pattFill prst="dkUpDiag">
            <a:fgClr>
              <a:srgbClr val="990000"/>
            </a:fgClr>
            <a:bgClr>
              <a:schemeClr val="bg1"/>
            </a:bgClr>
          </a:pattFill>
          <a:ln w="190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B9E359FF-4FA7-4C0A-96EA-EF84FAA43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46656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solidFill>
                  <a:srgbClr val="9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▲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37" name="Rectangle 9" descr="右上がり対角線 (反転)">
            <a:extLst>
              <a:ext uri="{FF2B5EF4-FFF2-40B4-BE49-F238E27FC236}">
                <a16:creationId xmlns:a16="http://schemas.microsoft.com/office/drawing/2014/main" id="{CCFC0E47-8143-4A76-91BB-9672388167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3586163"/>
            <a:ext cx="2878137" cy="1223962"/>
          </a:xfrm>
          <a:prstGeom prst="rect">
            <a:avLst/>
          </a:prstGeom>
          <a:pattFill prst="dkUpDiag">
            <a:fgClr>
              <a:srgbClr val="990000"/>
            </a:fgClr>
            <a:bgClr>
              <a:schemeClr val="bg1"/>
            </a:bgClr>
          </a:pattFill>
          <a:ln w="190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201181D0-85A7-4868-B7E7-DC236810D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33702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solidFill>
                  <a:srgbClr val="99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▼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39" name="Rectangle 11">
            <a:extLst>
              <a:ext uri="{FF2B5EF4-FFF2-40B4-BE49-F238E27FC236}">
                <a16:creationId xmlns:a16="http://schemas.microsoft.com/office/drawing/2014/main" id="{C91270CC-8391-4C35-B5B4-81DF157AF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4953000"/>
            <a:ext cx="719138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0" name="Group 12">
            <a:extLst>
              <a:ext uri="{FF2B5EF4-FFF2-40B4-BE49-F238E27FC236}">
                <a16:creationId xmlns:a16="http://schemas.microsoft.com/office/drawing/2014/main" id="{5BCDB9D9-6808-4F06-9B14-891C17B390D9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5086350"/>
            <a:ext cx="433388" cy="374650"/>
            <a:chOff x="754" y="3617"/>
            <a:chExt cx="1088" cy="940"/>
          </a:xfrm>
        </p:grpSpPr>
        <p:sp>
          <p:nvSpPr>
            <p:cNvPr id="22541" name="AutoShape 13">
              <a:extLst>
                <a:ext uri="{FF2B5EF4-FFF2-40B4-BE49-F238E27FC236}">
                  <a16:creationId xmlns:a16="http://schemas.microsoft.com/office/drawing/2014/main" id="{6C07CCD1-B74F-46E8-9A56-B870E1544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617"/>
              <a:ext cx="1088" cy="94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2" name="Oval 14">
              <a:extLst>
                <a:ext uri="{FF2B5EF4-FFF2-40B4-BE49-F238E27FC236}">
                  <a16:creationId xmlns:a16="http://schemas.microsoft.com/office/drawing/2014/main" id="{CB14846E-0783-4B33-849F-7CECBCFEA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" y="439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C53F7F38-4226-4BF6-BE91-205A0D16D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3846"/>
              <a:ext cx="182" cy="499"/>
            </a:xfrm>
            <a:custGeom>
              <a:avLst/>
              <a:gdLst>
                <a:gd name="T0" fmla="*/ 91 w 182"/>
                <a:gd name="T1" fmla="*/ 499 h 499"/>
                <a:gd name="T2" fmla="*/ 0 w 182"/>
                <a:gd name="T3" fmla="*/ 90 h 499"/>
                <a:gd name="T4" fmla="*/ 91 w 182"/>
                <a:gd name="T5" fmla="*/ 0 h 499"/>
                <a:gd name="T6" fmla="*/ 182 w 182"/>
                <a:gd name="T7" fmla="*/ 90 h 499"/>
                <a:gd name="T8" fmla="*/ 91 w 18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9">
                  <a:moveTo>
                    <a:pt x="91" y="499"/>
                  </a:moveTo>
                  <a:lnTo>
                    <a:pt x="0" y="90"/>
                  </a:lnTo>
                  <a:cubicBezTo>
                    <a:pt x="0" y="7"/>
                    <a:pt x="61" y="0"/>
                    <a:pt x="91" y="0"/>
                  </a:cubicBezTo>
                  <a:cubicBezTo>
                    <a:pt x="121" y="0"/>
                    <a:pt x="182" y="7"/>
                    <a:pt x="182" y="90"/>
                  </a:cubicBezTo>
                  <a:lnTo>
                    <a:pt x="91" y="4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544" name="Rectangle 16">
            <a:extLst>
              <a:ext uri="{FF2B5EF4-FFF2-40B4-BE49-F238E27FC236}">
                <a16:creationId xmlns:a16="http://schemas.microsoft.com/office/drawing/2014/main" id="{E8F86954-F442-4B78-AE72-E7761938A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4953000"/>
            <a:ext cx="5184775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5" name="Group 17">
            <a:extLst>
              <a:ext uri="{FF2B5EF4-FFF2-40B4-BE49-F238E27FC236}">
                <a16:creationId xmlns:a16="http://schemas.microsoft.com/office/drawing/2014/main" id="{16210B15-FF30-4B2F-8752-88EEB46A8094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065213"/>
            <a:ext cx="576263" cy="142875"/>
            <a:chOff x="346" y="671"/>
            <a:chExt cx="363" cy="90"/>
          </a:xfrm>
        </p:grpSpPr>
        <p:sp>
          <p:nvSpPr>
            <p:cNvPr id="22546" name="AutoShape 18">
              <a:extLst>
                <a:ext uri="{FF2B5EF4-FFF2-40B4-BE49-F238E27FC236}">
                  <a16:creationId xmlns:a16="http://schemas.microsoft.com/office/drawing/2014/main" id="{CEFD8C9E-0451-4BA6-AD55-899C999BC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7" name="WordArt 19">
              <a:extLst>
                <a:ext uri="{FF2B5EF4-FFF2-40B4-BE49-F238E27FC236}">
                  <a16:creationId xmlns:a16="http://schemas.microsoft.com/office/drawing/2014/main" id="{FA882BBA-65A5-46E3-8390-DC5BFE07E0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48" name="Group 20">
            <a:extLst>
              <a:ext uri="{FF2B5EF4-FFF2-40B4-BE49-F238E27FC236}">
                <a16:creationId xmlns:a16="http://schemas.microsoft.com/office/drawing/2014/main" id="{261CDDE1-A86E-4CA9-9C2B-8C45E032E824}"/>
              </a:ext>
            </a:extLst>
          </p:cNvPr>
          <p:cNvGrpSpPr>
            <a:grpSpLocks/>
          </p:cNvGrpSpPr>
          <p:nvPr/>
        </p:nvGrpSpPr>
        <p:grpSpPr bwMode="auto">
          <a:xfrm>
            <a:off x="1196975" y="1065213"/>
            <a:ext cx="576263" cy="142875"/>
            <a:chOff x="754" y="671"/>
            <a:chExt cx="363" cy="90"/>
          </a:xfrm>
        </p:grpSpPr>
        <p:sp>
          <p:nvSpPr>
            <p:cNvPr id="22549" name="AutoShape 21">
              <a:extLst>
                <a:ext uri="{FF2B5EF4-FFF2-40B4-BE49-F238E27FC236}">
                  <a16:creationId xmlns:a16="http://schemas.microsoft.com/office/drawing/2014/main" id="{5FE133D5-78C6-49FF-99A5-D08630DD8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0" name="WordArt 22">
              <a:extLst>
                <a:ext uri="{FF2B5EF4-FFF2-40B4-BE49-F238E27FC236}">
                  <a16:creationId xmlns:a16="http://schemas.microsoft.com/office/drawing/2014/main" id="{72C42614-15A3-42DB-A318-45776F68E5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51" name="Group 23">
            <a:extLst>
              <a:ext uri="{FF2B5EF4-FFF2-40B4-BE49-F238E27FC236}">
                <a16:creationId xmlns:a16="http://schemas.microsoft.com/office/drawing/2014/main" id="{CC772589-33A3-474D-BA24-2F9D84A97E06}"/>
              </a:ext>
            </a:extLst>
          </p:cNvPr>
          <p:cNvGrpSpPr>
            <a:grpSpLocks/>
          </p:cNvGrpSpPr>
          <p:nvPr/>
        </p:nvGrpSpPr>
        <p:grpSpPr bwMode="auto">
          <a:xfrm>
            <a:off x="1844675" y="1065213"/>
            <a:ext cx="576263" cy="142875"/>
            <a:chOff x="1162" y="671"/>
            <a:chExt cx="363" cy="90"/>
          </a:xfrm>
        </p:grpSpPr>
        <p:sp>
          <p:nvSpPr>
            <p:cNvPr id="22552" name="AutoShape 24">
              <a:extLst>
                <a:ext uri="{FF2B5EF4-FFF2-40B4-BE49-F238E27FC236}">
                  <a16:creationId xmlns:a16="http://schemas.microsoft.com/office/drawing/2014/main" id="{F29B0E41-A08C-482A-9B84-C10165D37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3" name="WordArt 25">
              <a:extLst>
                <a:ext uri="{FF2B5EF4-FFF2-40B4-BE49-F238E27FC236}">
                  <a16:creationId xmlns:a16="http://schemas.microsoft.com/office/drawing/2014/main" id="{CC4AC93F-5A2B-485B-8D8C-879BDF75AA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2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554" name="Group 26">
            <a:extLst>
              <a:ext uri="{FF2B5EF4-FFF2-40B4-BE49-F238E27FC236}">
                <a16:creationId xmlns:a16="http://schemas.microsoft.com/office/drawing/2014/main" id="{B76FFFDE-5743-4BEA-9B83-22AB7436692A}"/>
              </a:ext>
            </a:extLst>
          </p:cNvPr>
          <p:cNvGrpSpPr>
            <a:grpSpLocks/>
          </p:cNvGrpSpPr>
          <p:nvPr/>
        </p:nvGrpSpPr>
        <p:grpSpPr bwMode="auto">
          <a:xfrm>
            <a:off x="2492375" y="1065213"/>
            <a:ext cx="576263" cy="142875"/>
            <a:chOff x="1570" y="671"/>
            <a:chExt cx="363" cy="90"/>
          </a:xfrm>
        </p:grpSpPr>
        <p:sp>
          <p:nvSpPr>
            <p:cNvPr id="22555" name="AutoShape 27">
              <a:extLst>
                <a:ext uri="{FF2B5EF4-FFF2-40B4-BE49-F238E27FC236}">
                  <a16:creationId xmlns:a16="http://schemas.microsoft.com/office/drawing/2014/main" id="{C219C5BD-5BC6-40E2-A699-892EF42EF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6" name="WordArt 28">
              <a:extLst>
                <a:ext uri="{FF2B5EF4-FFF2-40B4-BE49-F238E27FC236}">
                  <a16:creationId xmlns:a16="http://schemas.microsoft.com/office/drawing/2014/main" id="{D74B2930-8E88-4326-A449-267465A302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0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grpSp>
        <p:nvGrpSpPr>
          <p:cNvPr id="22557" name="Group 29">
            <a:extLst>
              <a:ext uri="{FF2B5EF4-FFF2-40B4-BE49-F238E27FC236}">
                <a16:creationId xmlns:a16="http://schemas.microsoft.com/office/drawing/2014/main" id="{0200C839-A361-472B-8071-7B55789DE01C}"/>
              </a:ext>
            </a:extLst>
          </p:cNvPr>
          <p:cNvGrpSpPr>
            <a:grpSpLocks/>
          </p:cNvGrpSpPr>
          <p:nvPr/>
        </p:nvGrpSpPr>
        <p:grpSpPr bwMode="auto">
          <a:xfrm>
            <a:off x="3141663" y="1065213"/>
            <a:ext cx="576262" cy="142875"/>
            <a:chOff x="1979" y="671"/>
            <a:chExt cx="363" cy="90"/>
          </a:xfrm>
        </p:grpSpPr>
        <p:sp>
          <p:nvSpPr>
            <p:cNvPr id="22558" name="AutoShape 30">
              <a:extLst>
                <a:ext uri="{FF2B5EF4-FFF2-40B4-BE49-F238E27FC236}">
                  <a16:creationId xmlns:a16="http://schemas.microsoft.com/office/drawing/2014/main" id="{DDBD99CB-34F1-4E46-B40E-8FC8768B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9" name="WordArt 31">
              <a:extLst>
                <a:ext uri="{FF2B5EF4-FFF2-40B4-BE49-F238E27FC236}">
                  <a16:creationId xmlns:a16="http://schemas.microsoft.com/office/drawing/2014/main" id="{2714F733-9921-4E69-AEFB-4A3DB1FC4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69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危険</a:t>
              </a:r>
            </a:p>
          </p:txBody>
        </p:sp>
      </p:grpSp>
      <p:grpSp>
        <p:nvGrpSpPr>
          <p:cNvPr id="22560" name="Group 32">
            <a:extLst>
              <a:ext uri="{FF2B5EF4-FFF2-40B4-BE49-F238E27FC236}">
                <a16:creationId xmlns:a16="http://schemas.microsoft.com/office/drawing/2014/main" id="{081AFB13-925A-4BFD-9A1B-85F25D227B7E}"/>
              </a:ext>
            </a:extLst>
          </p:cNvPr>
          <p:cNvGrpSpPr>
            <a:grpSpLocks/>
          </p:cNvGrpSpPr>
          <p:nvPr/>
        </p:nvGrpSpPr>
        <p:grpSpPr bwMode="auto">
          <a:xfrm>
            <a:off x="3789363" y="1065213"/>
            <a:ext cx="576262" cy="142875"/>
            <a:chOff x="2387" y="671"/>
            <a:chExt cx="363" cy="90"/>
          </a:xfrm>
        </p:grpSpPr>
        <p:sp>
          <p:nvSpPr>
            <p:cNvPr id="22561" name="AutoShape 33">
              <a:extLst>
                <a:ext uri="{FF2B5EF4-FFF2-40B4-BE49-F238E27FC236}">
                  <a16:creationId xmlns:a16="http://schemas.microsoft.com/office/drawing/2014/main" id="{901CCB58-B240-43E7-8271-4E52D6152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2" name="WordArt 34">
              <a:extLst>
                <a:ext uri="{FF2B5EF4-FFF2-40B4-BE49-F238E27FC236}">
                  <a16:creationId xmlns:a16="http://schemas.microsoft.com/office/drawing/2014/main" id="{5AD9545F-B378-4FF8-AEF4-D2D77DA993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3" name="Group 35">
            <a:extLst>
              <a:ext uri="{FF2B5EF4-FFF2-40B4-BE49-F238E27FC236}">
                <a16:creationId xmlns:a16="http://schemas.microsoft.com/office/drawing/2014/main" id="{ABB4DAA4-1677-4A85-95E9-B044065BD865}"/>
              </a:ext>
            </a:extLst>
          </p:cNvPr>
          <p:cNvGrpSpPr>
            <a:grpSpLocks/>
          </p:cNvGrpSpPr>
          <p:nvPr/>
        </p:nvGrpSpPr>
        <p:grpSpPr bwMode="auto">
          <a:xfrm>
            <a:off x="4437063" y="1065213"/>
            <a:ext cx="576262" cy="142875"/>
            <a:chOff x="2795" y="671"/>
            <a:chExt cx="363" cy="90"/>
          </a:xfrm>
        </p:grpSpPr>
        <p:sp>
          <p:nvSpPr>
            <p:cNvPr id="22564" name="AutoShape 36">
              <a:extLst>
                <a:ext uri="{FF2B5EF4-FFF2-40B4-BE49-F238E27FC236}">
                  <a16:creationId xmlns:a16="http://schemas.microsoft.com/office/drawing/2014/main" id="{AF90AE17-8266-44AF-A77F-85BBFC078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5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776DF90C-8A1B-4DD1-BC29-D687478F0B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5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6" name="Group 38">
            <a:extLst>
              <a:ext uri="{FF2B5EF4-FFF2-40B4-BE49-F238E27FC236}">
                <a16:creationId xmlns:a16="http://schemas.microsoft.com/office/drawing/2014/main" id="{C4FF69DF-46A0-42F0-B349-B1CC5A6916CD}"/>
              </a:ext>
            </a:extLst>
          </p:cNvPr>
          <p:cNvGrpSpPr>
            <a:grpSpLocks/>
          </p:cNvGrpSpPr>
          <p:nvPr/>
        </p:nvGrpSpPr>
        <p:grpSpPr bwMode="auto">
          <a:xfrm>
            <a:off x="5084763" y="1065213"/>
            <a:ext cx="576262" cy="142875"/>
            <a:chOff x="3203" y="671"/>
            <a:chExt cx="363" cy="90"/>
          </a:xfrm>
        </p:grpSpPr>
        <p:sp>
          <p:nvSpPr>
            <p:cNvPr id="22567" name="AutoShape 39">
              <a:extLst>
                <a:ext uri="{FF2B5EF4-FFF2-40B4-BE49-F238E27FC236}">
                  <a16:creationId xmlns:a16="http://schemas.microsoft.com/office/drawing/2014/main" id="{C378DD63-6F2D-4F5F-A90F-ED709A0CC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C65BB483-28E5-4F58-8CB4-529FEE67A8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3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RSET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9" name="Group 41">
            <a:extLst>
              <a:ext uri="{FF2B5EF4-FFF2-40B4-BE49-F238E27FC236}">
                <a16:creationId xmlns:a16="http://schemas.microsoft.com/office/drawing/2014/main" id="{642C4B49-D3C7-4278-BA34-3DD5CF3A1E92}"/>
              </a:ext>
            </a:extLst>
          </p:cNvPr>
          <p:cNvGrpSpPr>
            <a:grpSpLocks/>
          </p:cNvGrpSpPr>
          <p:nvPr/>
        </p:nvGrpSpPr>
        <p:grpSpPr bwMode="auto">
          <a:xfrm>
            <a:off x="5732463" y="1065213"/>
            <a:ext cx="576262" cy="142875"/>
            <a:chOff x="3611" y="671"/>
            <a:chExt cx="363" cy="90"/>
          </a:xfrm>
        </p:grpSpPr>
        <p:sp>
          <p:nvSpPr>
            <p:cNvPr id="22570" name="AutoShape 42">
              <a:extLst>
                <a:ext uri="{FF2B5EF4-FFF2-40B4-BE49-F238E27FC236}">
                  <a16:creationId xmlns:a16="http://schemas.microsoft.com/office/drawing/2014/main" id="{936B6E83-A741-4581-A968-888340A49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07C2EE48-D697-4521-A5D3-E6B82AFE72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01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RESTART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72" name="Rectangle 44">
            <a:extLst>
              <a:ext uri="{FF2B5EF4-FFF2-40B4-BE49-F238E27FC236}">
                <a16:creationId xmlns:a16="http://schemas.microsoft.com/office/drawing/2014/main" id="{1B21B63E-2FB9-4F2A-B386-403FCEFF9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5745163"/>
            <a:ext cx="5903913" cy="936625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3" name="AutoShape 45">
            <a:extLst>
              <a:ext uri="{FF2B5EF4-FFF2-40B4-BE49-F238E27FC236}">
                <a16:creationId xmlns:a16="http://schemas.microsoft.com/office/drawing/2014/main" id="{58361E4E-B602-43DD-BC6C-A9D63D95C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818188"/>
            <a:ext cx="431800" cy="792162"/>
          </a:xfrm>
          <a:prstGeom prst="homePlate">
            <a:avLst>
              <a:gd name="adj" fmla="val 25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まとめ</a:t>
            </a:r>
          </a:p>
        </p:txBody>
      </p:sp>
      <p:sp>
        <p:nvSpPr>
          <p:cNvPr id="22574" name="Text Box 46">
            <a:extLst>
              <a:ext uri="{FF2B5EF4-FFF2-40B4-BE49-F238E27FC236}">
                <a16:creationId xmlns:a16="http://schemas.microsoft.com/office/drawing/2014/main" id="{A1DADC8B-8C31-48E8-B360-BEDE2242D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5818188"/>
            <a:ext cx="1457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80975" indent="-180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Clr>
                <a:srgbClr val="990000"/>
              </a:buClr>
              <a:buFontTx/>
              <a:buChar char="•"/>
            </a:pPr>
            <a:r>
              <a:rPr lang="en-US" altLang="ja-JP" sz="1000">
                <a:ea typeface="メイリオ" panose="020B0604030504040204" pitchFamily="50" charset="-128"/>
              </a:rPr>
              <a:t>□□</a:t>
            </a:r>
            <a:r>
              <a:rPr lang="ja-JP" altLang="en-US" sz="1000">
                <a:ea typeface="メイリオ" panose="020B0604030504040204" pitchFamily="50" charset="-128"/>
              </a:rPr>
              <a:t>できない</a:t>
            </a:r>
          </a:p>
          <a:p>
            <a:pPr>
              <a:buClr>
                <a:srgbClr val="990000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○○な時は</a:t>
            </a:r>
            <a:r>
              <a:rPr lang="en-US" altLang="ja-JP" sz="1000">
                <a:ea typeface="メイリオ" panose="020B0604030504040204" pitchFamily="50" charset="-128"/>
              </a:rPr>
              <a:t>××</a:t>
            </a:r>
            <a:r>
              <a:rPr lang="ja-JP" altLang="en-US" sz="1000">
                <a:ea typeface="メイリオ" panose="020B0604030504040204" pitchFamily="50" charset="-128"/>
              </a:rPr>
              <a:t>する</a:t>
            </a:r>
          </a:p>
          <a:p>
            <a:pPr>
              <a:buClr>
                <a:srgbClr val="990000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周囲に気をつける</a:t>
            </a:r>
          </a:p>
        </p:txBody>
      </p:sp>
      <p:sp>
        <p:nvSpPr>
          <p:cNvPr id="22575" name="Rectangle 47">
            <a:extLst>
              <a:ext uri="{FF2B5EF4-FFF2-40B4-BE49-F238E27FC236}">
                <a16:creationId xmlns:a16="http://schemas.microsoft.com/office/drawing/2014/main" id="{7AA523EC-3064-4617-8801-7B3211113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6" name="Rectangle 48">
            <a:extLst>
              <a:ext uri="{FF2B5EF4-FFF2-40B4-BE49-F238E27FC236}">
                <a16:creationId xmlns:a16="http://schemas.microsoft.com/office/drawing/2014/main" id="{5896095C-7D2C-4353-8A3D-524A3F6A3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7" name="Rectangle 49">
            <a:extLst>
              <a:ext uri="{FF2B5EF4-FFF2-40B4-BE49-F238E27FC236}">
                <a16:creationId xmlns:a16="http://schemas.microsoft.com/office/drawing/2014/main" id="{D0F28EF3-D2D9-457E-A6EA-21373C419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152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8" name="AutoShape 50">
            <a:extLst>
              <a:ext uri="{FF2B5EF4-FFF2-40B4-BE49-F238E27FC236}">
                <a16:creationId xmlns:a16="http://schemas.microsoft.com/office/drawing/2014/main" id="{B2613BB9-94B3-4551-8FEA-88DE8117AB6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12987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9" name="AutoShape 51">
            <a:extLst>
              <a:ext uri="{FF2B5EF4-FFF2-40B4-BE49-F238E27FC236}">
                <a16:creationId xmlns:a16="http://schemas.microsoft.com/office/drawing/2014/main" id="{26CA4706-D987-4C6F-BA9B-1F96B4B1CF1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29112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5658D6A1-80F3-40E0-A30C-AD24F77E291B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6824663"/>
            <a:ext cx="576263" cy="144462"/>
            <a:chOff x="346" y="3619"/>
            <a:chExt cx="363" cy="91"/>
          </a:xfrm>
        </p:grpSpPr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5496F297-ACAF-4FB7-8B0C-35A12DDE1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89DABB8B-3A71-4B48-90C6-C3D4A923FE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手順①</a:t>
              </a:r>
            </a:p>
          </p:txBody>
        </p:sp>
      </p:grpSp>
      <p:grpSp>
        <p:nvGrpSpPr>
          <p:cNvPr id="22583" name="Group 55">
            <a:extLst>
              <a:ext uri="{FF2B5EF4-FFF2-40B4-BE49-F238E27FC236}">
                <a16:creationId xmlns:a16="http://schemas.microsoft.com/office/drawing/2014/main" id="{B9B6F0AF-4147-4295-9FDA-D5EE85FBF3F0}"/>
              </a:ext>
            </a:extLst>
          </p:cNvPr>
          <p:cNvGrpSpPr>
            <a:grpSpLocks/>
          </p:cNvGrpSpPr>
          <p:nvPr/>
        </p:nvGrpSpPr>
        <p:grpSpPr bwMode="auto">
          <a:xfrm>
            <a:off x="2565400" y="6824663"/>
            <a:ext cx="576263" cy="144462"/>
            <a:chOff x="1616" y="3619"/>
            <a:chExt cx="363" cy="91"/>
          </a:xfrm>
        </p:grpSpPr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5F2A1E10-B2A9-42AB-8E47-AB2025B23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4EBEE65F-48E8-47B8-8B3E-C83C45F457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手順②</a:t>
              </a:r>
            </a:p>
          </p:txBody>
        </p:sp>
      </p:grpSp>
      <p:grpSp>
        <p:nvGrpSpPr>
          <p:cNvPr id="22586" name="Group 58">
            <a:extLst>
              <a:ext uri="{FF2B5EF4-FFF2-40B4-BE49-F238E27FC236}">
                <a16:creationId xmlns:a16="http://schemas.microsoft.com/office/drawing/2014/main" id="{F89B5B46-0C6D-4C07-A6BA-4FDC36FE0C7F}"/>
              </a:ext>
            </a:extLst>
          </p:cNvPr>
          <p:cNvGrpSpPr>
            <a:grpSpLocks/>
          </p:cNvGrpSpPr>
          <p:nvPr/>
        </p:nvGrpSpPr>
        <p:grpSpPr bwMode="auto">
          <a:xfrm>
            <a:off x="4581525" y="6824663"/>
            <a:ext cx="576263" cy="144462"/>
            <a:chOff x="2886" y="3619"/>
            <a:chExt cx="363" cy="91"/>
          </a:xfrm>
        </p:grpSpPr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FD777D93-D87F-4BD9-BD99-F23B71864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D9442C53-554F-4F08-BDB3-BC57FD6A4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手順③</a:t>
              </a:r>
            </a:p>
          </p:txBody>
        </p:sp>
      </p:grpSp>
      <p:sp>
        <p:nvSpPr>
          <p:cNvPr id="22589" name="AutoShape 61">
            <a:extLst>
              <a:ext uri="{FF2B5EF4-FFF2-40B4-BE49-F238E27FC236}">
                <a16:creationId xmlns:a16="http://schemas.microsoft.com/office/drawing/2014/main" id="{90C1310E-0100-4361-B35E-BFB9F0E3E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352550"/>
            <a:ext cx="647700" cy="215900"/>
          </a:xfrm>
          <a:prstGeom prst="homePlate">
            <a:avLst>
              <a:gd name="adj" fmla="val 25472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</a:t>
            </a:r>
          </a:p>
        </p:txBody>
      </p:sp>
      <p:sp>
        <p:nvSpPr>
          <p:cNvPr id="22590" name="AutoShape 62">
            <a:extLst>
              <a:ext uri="{FF2B5EF4-FFF2-40B4-BE49-F238E27FC236}">
                <a16:creationId xmlns:a16="http://schemas.microsoft.com/office/drawing/2014/main" id="{D1CF0EB6-E3F7-4785-8E4A-B324ABF68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詳細は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</a:p>
        </p:txBody>
      </p:sp>
      <p:sp>
        <p:nvSpPr>
          <p:cNvPr id="22591" name="AutoShape 63">
            <a:extLst>
              <a:ext uri="{FF2B5EF4-FFF2-40B4-BE49-F238E27FC236}">
                <a16:creationId xmlns:a16="http://schemas.microsoft.com/office/drawing/2014/main" id="{696FC1C3-9303-4A9A-A55D-E9711547BB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ホームページ参照</a:t>
            </a:r>
          </a:p>
        </p:txBody>
      </p:sp>
      <p:sp>
        <p:nvSpPr>
          <p:cNvPr id="22592" name="AutoShape 64">
            <a:extLst>
              <a:ext uri="{FF2B5EF4-FFF2-40B4-BE49-F238E27FC236}">
                <a16:creationId xmlns:a16="http://schemas.microsoft.com/office/drawing/2014/main" id="{50FB6FD2-ED97-46FE-9B06-9EEF56001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352550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お問合せください</a:t>
            </a:r>
          </a:p>
        </p:txBody>
      </p:sp>
      <p:sp>
        <p:nvSpPr>
          <p:cNvPr id="22593" name="Text Box 65">
            <a:extLst>
              <a:ext uri="{FF2B5EF4-FFF2-40B4-BE49-F238E27FC236}">
                <a16:creationId xmlns:a16="http://schemas.microsoft.com/office/drawing/2014/main" id="{F0634ACE-8D41-420D-A518-8DBBA0244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75" y="1352550"/>
            <a:ext cx="390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10P</a:t>
            </a:r>
          </a:p>
        </p:txBody>
      </p:sp>
      <p:sp>
        <p:nvSpPr>
          <p:cNvPr id="22594" name="Text Box 66">
            <a:extLst>
              <a:ext uri="{FF2B5EF4-FFF2-40B4-BE49-F238E27FC236}">
                <a16:creationId xmlns:a16="http://schemas.microsoft.com/office/drawing/2014/main" id="{FF2D54DA-DFD9-46C4-94B9-E6478A0CC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213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sp>
        <p:nvSpPr>
          <p:cNvPr id="22595" name="Text Box 67">
            <a:extLst>
              <a:ext uri="{FF2B5EF4-FFF2-40B4-BE49-F238E27FC236}">
                <a16:creationId xmlns:a16="http://schemas.microsoft.com/office/drawing/2014/main" id="{C474A75E-0E1D-4820-97FA-BBEF70CBB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352550"/>
            <a:ext cx="11144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TEL03-300-XXXX</a:t>
            </a:r>
          </a:p>
        </p:txBody>
      </p:sp>
      <p:sp>
        <p:nvSpPr>
          <p:cNvPr id="22596" name="Text Box 68">
            <a:extLst>
              <a:ext uri="{FF2B5EF4-FFF2-40B4-BE49-F238E27FC236}">
                <a16:creationId xmlns:a16="http://schemas.microsoft.com/office/drawing/2014/main" id="{73502DAB-BB09-4A25-83E9-E0E8CF152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54972FB1-4A57-40E2-8B53-6813DC975297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928813"/>
            <a:ext cx="792163" cy="287337"/>
            <a:chOff x="346" y="1215"/>
            <a:chExt cx="499" cy="181"/>
          </a:xfrm>
        </p:grpSpPr>
        <p:sp>
          <p:nvSpPr>
            <p:cNvPr id="22598" name="AutoShape 70">
              <a:extLst>
                <a:ext uri="{FF2B5EF4-FFF2-40B4-BE49-F238E27FC236}">
                  <a16:creationId xmlns:a16="http://schemas.microsoft.com/office/drawing/2014/main" id="{C2B8B09A-2803-45C7-9D3A-2E0AD738C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FC7A64A7-089E-482C-BF68-A61A81FC7D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6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DA32FDB2-0570-4392-9C70-1CBB883F3B5D}"/>
              </a:ext>
            </a:extLst>
          </p:cNvPr>
          <p:cNvGrpSpPr>
            <a:grpSpLocks/>
          </p:cNvGrpSpPr>
          <p:nvPr/>
        </p:nvGrpSpPr>
        <p:grpSpPr bwMode="auto">
          <a:xfrm>
            <a:off x="1341438" y="1928813"/>
            <a:ext cx="792162" cy="287337"/>
            <a:chOff x="845" y="1215"/>
            <a:chExt cx="499" cy="181"/>
          </a:xfrm>
        </p:grpSpPr>
        <p:sp>
          <p:nvSpPr>
            <p:cNvPr id="22601" name="AutoShape 73">
              <a:extLst>
                <a:ext uri="{FF2B5EF4-FFF2-40B4-BE49-F238E27FC236}">
                  <a16:creationId xmlns:a16="http://schemas.microsoft.com/office/drawing/2014/main" id="{DE8FA5B3-CA83-4ED6-A5AE-EFB694447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24E2FE3D-FC4A-4AB6-AE11-0C97014BE5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8B9E0185-3CB0-4DD3-8181-A72868065939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928813"/>
            <a:ext cx="792163" cy="287337"/>
            <a:chOff x="1344" y="1215"/>
            <a:chExt cx="499" cy="181"/>
          </a:xfrm>
        </p:grpSpPr>
        <p:sp>
          <p:nvSpPr>
            <p:cNvPr id="22604" name="AutoShape 76">
              <a:extLst>
                <a:ext uri="{FF2B5EF4-FFF2-40B4-BE49-F238E27FC236}">
                  <a16:creationId xmlns:a16="http://schemas.microsoft.com/office/drawing/2014/main" id="{91B483A4-73F0-4334-B2A1-A884B4840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F50C7FD5-5D3D-4363-9808-FFE93C4812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6D37E517-9169-486B-90C8-8D0702F58DF9}"/>
              </a:ext>
            </a:extLst>
          </p:cNvPr>
          <p:cNvGrpSpPr>
            <a:grpSpLocks/>
          </p:cNvGrpSpPr>
          <p:nvPr/>
        </p:nvGrpSpPr>
        <p:grpSpPr bwMode="auto">
          <a:xfrm>
            <a:off x="2924175" y="1928813"/>
            <a:ext cx="792163" cy="287337"/>
            <a:chOff x="1842" y="1215"/>
            <a:chExt cx="499" cy="181"/>
          </a:xfrm>
        </p:grpSpPr>
        <p:sp>
          <p:nvSpPr>
            <p:cNvPr id="22607" name="AutoShape 79">
              <a:extLst>
                <a:ext uri="{FF2B5EF4-FFF2-40B4-BE49-F238E27FC236}">
                  <a16:creationId xmlns:a16="http://schemas.microsoft.com/office/drawing/2014/main" id="{674222D9-EB6F-4ECA-9931-90133661D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2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B6714F40-C526-433D-8B4A-904BAE915A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sp>
        <p:nvSpPr>
          <p:cNvPr id="22609" name="Rectangle 81">
            <a:extLst>
              <a:ext uri="{FF2B5EF4-FFF2-40B4-BE49-F238E27FC236}">
                <a16:creationId xmlns:a16="http://schemas.microsoft.com/office/drawing/2014/main" id="{9E202C3E-B183-43FF-A48E-8CC50E2F6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0" name="AutoShape 82">
            <a:extLst>
              <a:ext uri="{FF2B5EF4-FFF2-40B4-BE49-F238E27FC236}">
                <a16:creationId xmlns:a16="http://schemas.microsoft.com/office/drawing/2014/main" id="{FD049CE5-DCBE-4BD6-93B3-67A34B3D996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73463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1" name="Rectangle 83">
            <a:extLst>
              <a:ext uri="{FF2B5EF4-FFF2-40B4-BE49-F238E27FC236}">
                <a16:creationId xmlns:a16="http://schemas.microsoft.com/office/drawing/2014/main" id="{B7678C3A-C6B9-430B-A72D-95E736DB6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80000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2" name="AutoShape 84">
            <a:extLst>
              <a:ext uri="{FF2B5EF4-FFF2-40B4-BE49-F238E27FC236}">
                <a16:creationId xmlns:a16="http://schemas.microsoft.com/office/drawing/2014/main" id="{4F1B61F3-EB86-4F06-B6AF-F3987341166F}"/>
              </a:ext>
            </a:extLst>
          </p:cNvPr>
          <p:cNvSpPr>
            <a:spLocks noChangeArrowheads="1"/>
          </p:cNvSpPr>
          <p:nvPr/>
        </p:nvSpPr>
        <p:spPr bwMode="auto">
          <a:xfrm rot="-16200000">
            <a:off x="3213100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3" name="Rectangle 85">
            <a:extLst>
              <a:ext uri="{FF2B5EF4-FFF2-40B4-BE49-F238E27FC236}">
                <a16:creationId xmlns:a16="http://schemas.microsoft.com/office/drawing/2014/main" id="{08D8FDBB-12FF-4C0F-B9C8-ED9FADA31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8840788"/>
            <a:ext cx="2879725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800000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4" name="Rectangle 86">
            <a:extLst>
              <a:ext uri="{FF2B5EF4-FFF2-40B4-BE49-F238E27FC236}">
                <a16:creationId xmlns:a16="http://schemas.microsoft.com/office/drawing/2014/main" id="{87102419-363A-4D78-BF03-C9E6403861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8840788"/>
            <a:ext cx="2879725" cy="504825"/>
          </a:xfrm>
          <a:prstGeom prst="rect">
            <a:avLst/>
          </a:prstGeom>
          <a:solidFill>
            <a:srgbClr val="FFFFFF"/>
          </a:solidFill>
          <a:ln w="28575" cap="rnd">
            <a:solidFill>
              <a:srgbClr val="800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D4C0C7AC-BA48-4A0A-81C6-CA0F72E5D7E0}"/>
              </a:ext>
            </a:extLst>
          </p:cNvPr>
          <p:cNvGrpSpPr>
            <a:grpSpLocks/>
          </p:cNvGrpSpPr>
          <p:nvPr/>
        </p:nvGrpSpPr>
        <p:grpSpPr bwMode="auto">
          <a:xfrm>
            <a:off x="6021388" y="2144713"/>
            <a:ext cx="433387" cy="374650"/>
            <a:chOff x="754" y="3617"/>
            <a:chExt cx="1088" cy="940"/>
          </a:xfrm>
        </p:grpSpPr>
        <p:sp>
          <p:nvSpPr>
            <p:cNvPr id="22616" name="AutoShape 88">
              <a:extLst>
                <a:ext uri="{FF2B5EF4-FFF2-40B4-BE49-F238E27FC236}">
                  <a16:creationId xmlns:a16="http://schemas.microsoft.com/office/drawing/2014/main" id="{62684F3A-9E8C-4DE6-898B-BAC814F5C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617"/>
              <a:ext cx="1088" cy="94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7" name="Oval 89">
              <a:extLst>
                <a:ext uri="{FF2B5EF4-FFF2-40B4-BE49-F238E27FC236}">
                  <a16:creationId xmlns:a16="http://schemas.microsoft.com/office/drawing/2014/main" id="{9E54838A-4DA6-48ED-8715-9725DB4F2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" y="439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8" name="Freeform 90">
              <a:extLst>
                <a:ext uri="{FF2B5EF4-FFF2-40B4-BE49-F238E27FC236}">
                  <a16:creationId xmlns:a16="http://schemas.microsoft.com/office/drawing/2014/main" id="{8210A2E5-42E2-4B8A-9F46-D6161D45D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3846"/>
              <a:ext cx="182" cy="499"/>
            </a:xfrm>
            <a:custGeom>
              <a:avLst/>
              <a:gdLst>
                <a:gd name="T0" fmla="*/ 91 w 182"/>
                <a:gd name="T1" fmla="*/ 499 h 499"/>
                <a:gd name="T2" fmla="*/ 0 w 182"/>
                <a:gd name="T3" fmla="*/ 90 h 499"/>
                <a:gd name="T4" fmla="*/ 91 w 182"/>
                <a:gd name="T5" fmla="*/ 0 h 499"/>
                <a:gd name="T6" fmla="*/ 182 w 182"/>
                <a:gd name="T7" fmla="*/ 90 h 499"/>
                <a:gd name="T8" fmla="*/ 91 w 18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9">
                  <a:moveTo>
                    <a:pt x="91" y="499"/>
                  </a:moveTo>
                  <a:lnTo>
                    <a:pt x="0" y="90"/>
                  </a:lnTo>
                  <a:cubicBezTo>
                    <a:pt x="0" y="7"/>
                    <a:pt x="61" y="0"/>
                    <a:pt x="91" y="0"/>
                  </a:cubicBezTo>
                  <a:cubicBezTo>
                    <a:pt x="121" y="0"/>
                    <a:pt x="182" y="7"/>
                    <a:pt x="182" y="90"/>
                  </a:cubicBezTo>
                  <a:lnTo>
                    <a:pt x="91" y="4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444</Words>
  <Application>Microsoft Office PowerPoint</Application>
  <PresentationFormat>A4 210 x 297 mm</PresentationFormat>
  <Paragraphs>126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Wingdings</vt:lpstr>
      <vt:lpstr>標準デザイン</vt:lpstr>
      <vt:lpstr>製品名などを入力</vt:lpstr>
      <vt:lpstr>目次</vt:lpstr>
      <vt:lpstr>１．各部の名称</vt:lpstr>
      <vt:lpstr>２．利用方法</vt:lpstr>
      <vt:lpstr>３．注意事項</vt:lpstr>
      <vt:lpstr>４．お問合せ先</vt:lpstr>
      <vt:lpstr>挿入用テンプレート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pptxc06_簡易マニュアルテンプレート</dc:title>
  <dc:subject>pptxc06_簡易マニュアルテンプレート</dc:subject>
  <dc:creator>でじけろお</dc:creator>
  <cp:revision>2</cp:revision>
  <dcterms:created xsi:type="dcterms:W3CDTF">2011-09-12T01:24:05Z</dcterms:created>
  <dcterms:modified xsi:type="dcterms:W3CDTF">2019-10-22T00:04:08Z</dcterms:modified>
  <cp:version>2</cp:version>
</cp:coreProperties>
</file>